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Slight" charset="1" panose="00000500000000000000"/>
      <p:regular r:id="rId7"/>
    </p:embeddedFont>
    <p:embeddedFont>
      <p:font typeface="Garet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866929" y="10519017"/>
            <a:ext cx="23050634" cy="26696867"/>
          </a:xfrm>
          <a:custGeom>
            <a:avLst/>
            <a:gdLst/>
            <a:ahLst/>
            <a:cxnLst/>
            <a:rect r="r" b="b" t="t" l="l"/>
            <a:pathLst>
              <a:path h="26696867" w="23050634">
                <a:moveTo>
                  <a:pt x="0" y="0"/>
                </a:moveTo>
                <a:lnTo>
                  <a:pt x="23050634" y="0"/>
                </a:lnTo>
                <a:lnTo>
                  <a:pt x="23050634" y="26696867"/>
                </a:lnTo>
                <a:lnTo>
                  <a:pt x="0" y="266968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12648937" y="-3423993"/>
            <a:ext cx="21812001" cy="25262303"/>
          </a:xfrm>
          <a:custGeom>
            <a:avLst/>
            <a:gdLst/>
            <a:ahLst/>
            <a:cxnLst/>
            <a:rect r="r" b="b" t="t" l="l"/>
            <a:pathLst>
              <a:path h="25262303" w="21812001">
                <a:moveTo>
                  <a:pt x="0" y="0"/>
                </a:moveTo>
                <a:lnTo>
                  <a:pt x="21812001" y="0"/>
                </a:lnTo>
                <a:lnTo>
                  <a:pt x="21812001" y="25262303"/>
                </a:lnTo>
                <a:lnTo>
                  <a:pt x="0" y="252623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026150" y="8854734"/>
            <a:ext cx="21245573" cy="43923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610"/>
              </a:lnSpc>
            </a:pPr>
            <a:r>
              <a:rPr lang="en-US" sz="26574">
                <a:solidFill>
                  <a:srgbClr val="1C421F"/>
                </a:solidFill>
                <a:latin typeface="Slight"/>
                <a:ea typeface="Slight"/>
                <a:cs typeface="Slight"/>
                <a:sym typeface="Slight"/>
              </a:rPr>
              <a:t>Welcome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145917" y="13519641"/>
            <a:ext cx="11140166" cy="8278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6659"/>
              </a:lnSpc>
            </a:pPr>
            <a:r>
              <a:rPr lang="en-US" sz="4932" spc="1045">
                <a:solidFill>
                  <a:srgbClr val="1C421F"/>
                </a:solidFill>
                <a:latin typeface="Garet"/>
                <a:ea typeface="Garet"/>
                <a:cs typeface="Garet"/>
                <a:sym typeface="Garet"/>
              </a:rPr>
              <a:t>TO THE WEDDING OF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221244" y="17448867"/>
            <a:ext cx="21486612" cy="9293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572"/>
              </a:lnSpc>
            </a:pPr>
            <a:r>
              <a:rPr lang="en-US" sz="25048">
                <a:solidFill>
                  <a:srgbClr val="1C421F"/>
                </a:solidFill>
                <a:latin typeface="Slight"/>
                <a:ea typeface="Slight"/>
                <a:cs typeface="Slight"/>
                <a:sym typeface="Slight"/>
              </a:rPr>
              <a:t>Mark + </a:t>
            </a:r>
          </a:p>
          <a:p>
            <a:pPr algn="l">
              <a:lnSpc>
                <a:spcPts val="37572"/>
              </a:lnSpc>
            </a:pPr>
            <a:r>
              <a:rPr lang="en-US" sz="25048">
                <a:solidFill>
                  <a:srgbClr val="1C421F"/>
                </a:solidFill>
                <a:latin typeface="Slight"/>
                <a:ea typeface="Slight"/>
                <a:cs typeface="Slight"/>
                <a:sym typeface="Slight"/>
              </a:rPr>
              <a:t>    Olivia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262932" y="32639063"/>
            <a:ext cx="8145693" cy="8277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6661"/>
              </a:lnSpc>
            </a:pPr>
            <a:r>
              <a:rPr lang="en-US" sz="4934" spc="1046">
                <a:solidFill>
                  <a:srgbClr val="1C421F"/>
                </a:solidFill>
                <a:latin typeface="Garet"/>
                <a:ea typeface="Garet"/>
                <a:cs typeface="Garet"/>
                <a:sym typeface="Garet"/>
              </a:rPr>
              <a:t>JUNE 26,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DAGyuwTJcgY</dc:identifier>
  <dcterms:modified xsi:type="dcterms:W3CDTF">2011-08-01T06:04:30Z</dcterms:modified>
  <cp:revision>1</cp:revision>
  <dc:title>White Rustic Welcome Wedding Poster (Poster (Portrait)) (30 x 40 in)</dc:title>
</cp:coreProperties>
</file>